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commentAuthors.xml" ContentType="application/vnd.openxmlformats-officedocument.presentationml.commentAuthors+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7"/>
  </p:notesMasterIdLst>
  <p:sldIdLst>
    <p:sldId id="700" r:id="rId2"/>
    <p:sldId id="1207" r:id="rId3"/>
    <p:sldId id="1202" r:id="rId4"/>
    <p:sldId id="1206" r:id="rId5"/>
    <p:sldId id="739" r:id="rId6"/>
  </p:sldIdLst>
  <p:sldSz cx="12192000" cy="6858000"/>
  <p:notesSz cx="6797675" cy="9926638"/>
  <p:embeddedFontLst>
    <p:embeddedFont>
      <p:font typeface="Calibri"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7" roundtripDataSignature="AMtx7mh7aX5UpE9hikDYx7jTEsFPIs7zw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12870E-009C-70AF-53AF-EFD9DFEAEA31}" name="BURSAMEM" initials="B" userId="BURSAMEM" providerId="None"/>
  <p188:author id="{C2EF924B-784D-9DEB-8DC7-26A9E66D5757}" name="NERMİN HELVACI" initials="NH" userId="3f211b4ba5760a1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SAMEM" initials="B" lastIdx="2" clrIdx="0">
    <p:extLst>
      <p:ext uri="{19B8F6BF-5375-455C-9EA6-DF929625EA0E}">
        <p15:presenceInfo xmlns:p15="http://schemas.microsoft.com/office/powerpoint/2012/main" xmlns="" userId="BURSAM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0886"/>
    <a:srgbClr val="B20000"/>
    <a:srgbClr val="975AB6"/>
    <a:srgbClr val="4A6F73"/>
    <a:srgbClr val="D4A886"/>
    <a:srgbClr val="AA6B3C"/>
    <a:srgbClr val="DF458F"/>
    <a:srgbClr val="0097B2"/>
    <a:srgbClr val="FF914D"/>
    <a:srgbClr val="004A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794" autoAdjust="0"/>
    <p:restoredTop sz="96357" autoAdjust="0"/>
  </p:normalViewPr>
  <p:slideViewPr>
    <p:cSldViewPr snapToGrid="0">
      <p:cViewPr varScale="1">
        <p:scale>
          <a:sx n="116" d="100"/>
          <a:sy n="116" d="100"/>
        </p:scale>
        <p:origin x="-174" y="-114"/>
      </p:cViewPr>
      <p:guideLst>
        <p:guide orient="horz" pos="2160"/>
        <p:guide pos="384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294"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293" Type="http://schemas.microsoft.com/office/2016/11/relationships/changesInfo" Target="changesInfos/changesInfo1.xml"/><Relationship Id="rId2" Type="http://schemas.openxmlformats.org/officeDocument/2006/relationships/slide" Target="slides/slide1.xml"/><Relationship Id="rId289" Type="http://schemas.openxmlformats.org/officeDocument/2006/relationships/presProps" Target="presProps.xml"/><Relationship Id="rId29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88" Type="http://schemas.openxmlformats.org/officeDocument/2006/relationships/commentAuthors" Target="commentAuthors.xml"/><Relationship Id="rId5" Type="http://schemas.openxmlformats.org/officeDocument/2006/relationships/slide" Target="slides/slide4.xml"/><Relationship Id="rId291" Type="http://schemas.openxmlformats.org/officeDocument/2006/relationships/theme" Target="theme/theme1.xml"/><Relationship Id="rId10" Type="http://schemas.openxmlformats.org/officeDocument/2006/relationships/font" Target="fonts/font3.fntdata"/><Relationship Id="rId287"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2.fntdata"/><Relationship Id="rId29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kandırmaz" userId="f6caac9100db6c11" providerId="LiveId" clId="{865C7D3C-CD27-4E1D-BEEA-4007CACBD639}"/>
    <pc:docChg chg="delSld modSld">
      <pc:chgData name="mustafa kandırmaz" userId="f6caac9100db6c11" providerId="LiveId" clId="{865C7D3C-CD27-4E1D-BEEA-4007CACBD639}" dt="2024-05-11T14:07:50.904" v="2" actId="20577"/>
      <pc:docMkLst>
        <pc:docMk/>
      </pc:docMkLst>
      <pc:sldChg chg="modSp mod">
        <pc:chgData name="mustafa kandırmaz" userId="f6caac9100db6c11" providerId="LiveId" clId="{865C7D3C-CD27-4E1D-BEEA-4007CACBD639}" dt="2024-05-11T14:07:50.904" v="2" actId="20577"/>
        <pc:sldMkLst>
          <pc:docMk/>
          <pc:sldMk cId="4263948107" sldId="716"/>
        </pc:sldMkLst>
        <pc:spChg chg="mod">
          <ac:chgData name="mustafa kandırmaz" userId="f6caac9100db6c11" providerId="LiveId" clId="{865C7D3C-CD27-4E1D-BEEA-4007CACBD639}" dt="2024-05-11T14:07:50.904" v="2" actId="20577"/>
          <ac:spMkLst>
            <pc:docMk/>
            <pc:sldMk cId="4263948107" sldId="716"/>
            <ac:spMk id="2" creationId="{00000000-0000-0000-0000-000000000000}"/>
          </ac:spMkLst>
        </pc:spChg>
      </pc:sldChg>
      <pc:sldChg chg="del">
        <pc:chgData name="mustafa kandırmaz" userId="f6caac9100db6c11" providerId="LiveId" clId="{865C7D3C-CD27-4E1D-BEEA-4007CACBD639}" dt="2024-05-11T14:07:27.969" v="0" actId="47"/>
        <pc:sldMkLst>
          <pc:docMk/>
          <pc:sldMk cId="3555901307" sldId="747"/>
        </pc:sldMkLst>
      </pc:sldChg>
      <pc:sldChg chg="del">
        <pc:chgData name="mustafa kandırmaz" userId="f6caac9100db6c11" providerId="LiveId" clId="{865C7D3C-CD27-4E1D-BEEA-4007CACBD639}" dt="2024-05-11T14:07:27.969" v="0" actId="47"/>
        <pc:sldMkLst>
          <pc:docMk/>
          <pc:sldMk cId="3919397933" sldId="958"/>
        </pc:sldMkLst>
      </pc:sldChg>
      <pc:sldChg chg="del">
        <pc:chgData name="mustafa kandırmaz" userId="f6caac9100db6c11" providerId="LiveId" clId="{865C7D3C-CD27-4E1D-BEEA-4007CACBD639}" dt="2024-05-11T14:07:27.969" v="0" actId="47"/>
        <pc:sldMkLst>
          <pc:docMk/>
          <pc:sldMk cId="2432274016" sldId="960"/>
        </pc:sldMkLst>
      </pc:sldChg>
      <pc:sldChg chg="del">
        <pc:chgData name="mustafa kandırmaz" userId="f6caac9100db6c11" providerId="LiveId" clId="{865C7D3C-CD27-4E1D-BEEA-4007CACBD639}" dt="2024-05-11T14:07:27.969" v="0" actId="47"/>
        <pc:sldMkLst>
          <pc:docMk/>
          <pc:sldMk cId="3687708618" sldId="994"/>
        </pc:sldMkLst>
      </pc:sldChg>
      <pc:sldChg chg="del">
        <pc:chgData name="mustafa kandırmaz" userId="f6caac9100db6c11" providerId="LiveId" clId="{865C7D3C-CD27-4E1D-BEEA-4007CACBD639}" dt="2024-05-11T14:07:27.969" v="0" actId="47"/>
        <pc:sldMkLst>
          <pc:docMk/>
          <pc:sldMk cId="4254420552" sldId="997"/>
        </pc:sldMkLst>
      </pc:sldChg>
      <pc:sldChg chg="del">
        <pc:chgData name="mustafa kandırmaz" userId="f6caac9100db6c11" providerId="LiveId" clId="{865C7D3C-CD27-4E1D-BEEA-4007CACBD639}" dt="2024-05-11T14:07:27.969" v="0" actId="47"/>
        <pc:sldMkLst>
          <pc:docMk/>
          <pc:sldMk cId="932878291" sldId="998"/>
        </pc:sldMkLst>
      </pc:sldChg>
      <pc:sldChg chg="del">
        <pc:chgData name="mustafa kandırmaz" userId="f6caac9100db6c11" providerId="LiveId" clId="{865C7D3C-CD27-4E1D-BEEA-4007CACBD639}" dt="2024-05-11T14:07:27.969" v="0" actId="47"/>
        <pc:sldMkLst>
          <pc:docMk/>
          <pc:sldMk cId="305228475" sldId="1002"/>
        </pc:sldMkLst>
      </pc:sldChg>
      <pc:sldChg chg="del">
        <pc:chgData name="mustafa kandırmaz" userId="f6caac9100db6c11" providerId="LiveId" clId="{865C7D3C-CD27-4E1D-BEEA-4007CACBD639}" dt="2024-05-11T14:07:27.969" v="0" actId="47"/>
        <pc:sldMkLst>
          <pc:docMk/>
          <pc:sldMk cId="1837125151" sldId="1003"/>
        </pc:sldMkLst>
      </pc:sldChg>
      <pc:sldChg chg="del">
        <pc:chgData name="mustafa kandırmaz" userId="f6caac9100db6c11" providerId="LiveId" clId="{865C7D3C-CD27-4E1D-BEEA-4007CACBD639}" dt="2024-05-11T14:07:27.969" v="0" actId="47"/>
        <pc:sldMkLst>
          <pc:docMk/>
          <pc:sldMk cId="310851381" sldId="1004"/>
        </pc:sldMkLst>
      </pc:sldChg>
      <pc:sldChg chg="del">
        <pc:chgData name="mustafa kandırmaz" userId="f6caac9100db6c11" providerId="LiveId" clId="{865C7D3C-CD27-4E1D-BEEA-4007CACBD639}" dt="2024-05-11T14:07:27.969" v="0" actId="47"/>
        <pc:sldMkLst>
          <pc:docMk/>
          <pc:sldMk cId="1702733505" sldId="1005"/>
        </pc:sldMkLst>
      </pc:sldChg>
      <pc:sldChg chg="del">
        <pc:chgData name="mustafa kandırmaz" userId="f6caac9100db6c11" providerId="LiveId" clId="{865C7D3C-CD27-4E1D-BEEA-4007CACBD639}" dt="2024-05-11T14:07:27.969" v="0" actId="47"/>
        <pc:sldMkLst>
          <pc:docMk/>
          <pc:sldMk cId="2969650116" sldId="1006"/>
        </pc:sldMkLst>
      </pc:sldChg>
      <pc:sldChg chg="del">
        <pc:chgData name="mustafa kandırmaz" userId="f6caac9100db6c11" providerId="LiveId" clId="{865C7D3C-CD27-4E1D-BEEA-4007CACBD639}" dt="2024-05-11T14:07:27.969" v="0" actId="47"/>
        <pc:sldMkLst>
          <pc:docMk/>
          <pc:sldMk cId="3865560923" sldId="1007"/>
        </pc:sldMkLst>
      </pc:sldChg>
      <pc:sldChg chg="del">
        <pc:chgData name="mustafa kandırmaz" userId="f6caac9100db6c11" providerId="LiveId" clId="{865C7D3C-CD27-4E1D-BEEA-4007CACBD639}" dt="2024-05-11T14:07:27.969" v="0" actId="47"/>
        <pc:sldMkLst>
          <pc:docMk/>
          <pc:sldMk cId="2530325913" sldId="1008"/>
        </pc:sldMkLst>
      </pc:sldChg>
      <pc:sldChg chg="del">
        <pc:chgData name="mustafa kandırmaz" userId="f6caac9100db6c11" providerId="LiveId" clId="{865C7D3C-CD27-4E1D-BEEA-4007CACBD639}" dt="2024-05-11T14:07:27.969" v="0" actId="47"/>
        <pc:sldMkLst>
          <pc:docMk/>
          <pc:sldMk cId="1489444546" sldId="1009"/>
        </pc:sldMkLst>
      </pc:sldChg>
      <pc:sldChg chg="del">
        <pc:chgData name="mustafa kandırmaz" userId="f6caac9100db6c11" providerId="LiveId" clId="{865C7D3C-CD27-4E1D-BEEA-4007CACBD639}" dt="2024-05-11T14:07:27.969" v="0" actId="47"/>
        <pc:sldMkLst>
          <pc:docMk/>
          <pc:sldMk cId="918312027" sldId="1010"/>
        </pc:sldMkLst>
      </pc:sldChg>
      <pc:sldChg chg="del">
        <pc:chgData name="mustafa kandırmaz" userId="f6caac9100db6c11" providerId="LiveId" clId="{865C7D3C-CD27-4E1D-BEEA-4007CACBD639}" dt="2024-05-11T14:07:27.969" v="0" actId="47"/>
        <pc:sldMkLst>
          <pc:docMk/>
          <pc:sldMk cId="768309061" sldId="1011"/>
        </pc:sldMkLst>
      </pc:sldChg>
      <pc:sldChg chg="del">
        <pc:chgData name="mustafa kandırmaz" userId="f6caac9100db6c11" providerId="LiveId" clId="{865C7D3C-CD27-4E1D-BEEA-4007CACBD639}" dt="2024-05-11T14:07:27.969" v="0" actId="47"/>
        <pc:sldMkLst>
          <pc:docMk/>
          <pc:sldMk cId="1865512897" sldId="1012"/>
        </pc:sldMkLst>
      </pc:sldChg>
      <pc:sldChg chg="del">
        <pc:chgData name="mustafa kandırmaz" userId="f6caac9100db6c11" providerId="LiveId" clId="{865C7D3C-CD27-4E1D-BEEA-4007CACBD639}" dt="2024-05-11T14:07:27.969" v="0" actId="47"/>
        <pc:sldMkLst>
          <pc:docMk/>
          <pc:sldMk cId="2975664098" sldId="1013"/>
        </pc:sldMkLst>
      </pc:sldChg>
      <pc:sldChg chg="del">
        <pc:chgData name="mustafa kandırmaz" userId="f6caac9100db6c11" providerId="LiveId" clId="{865C7D3C-CD27-4E1D-BEEA-4007CACBD639}" dt="2024-05-11T14:07:27.969" v="0" actId="47"/>
        <pc:sldMkLst>
          <pc:docMk/>
          <pc:sldMk cId="946752932" sldId="1014"/>
        </pc:sldMkLst>
      </pc:sldChg>
      <pc:sldChg chg="del">
        <pc:chgData name="mustafa kandırmaz" userId="f6caac9100db6c11" providerId="LiveId" clId="{865C7D3C-CD27-4E1D-BEEA-4007CACBD639}" dt="2024-05-11T14:07:27.969" v="0" actId="47"/>
        <pc:sldMkLst>
          <pc:docMk/>
          <pc:sldMk cId="3980576388" sldId="1015"/>
        </pc:sldMkLst>
      </pc:sldChg>
      <pc:sldChg chg="del">
        <pc:chgData name="mustafa kandırmaz" userId="f6caac9100db6c11" providerId="LiveId" clId="{865C7D3C-CD27-4E1D-BEEA-4007CACBD639}" dt="2024-05-11T14:07:27.969" v="0" actId="47"/>
        <pc:sldMkLst>
          <pc:docMk/>
          <pc:sldMk cId="3423281002" sldId="1016"/>
        </pc:sldMkLst>
      </pc:sldChg>
      <pc:sldChg chg="del">
        <pc:chgData name="mustafa kandırmaz" userId="f6caac9100db6c11" providerId="LiveId" clId="{865C7D3C-CD27-4E1D-BEEA-4007CACBD639}" dt="2024-05-11T14:07:27.969" v="0" actId="47"/>
        <pc:sldMkLst>
          <pc:docMk/>
          <pc:sldMk cId="476406187" sldId="1017"/>
        </pc:sldMkLst>
      </pc:sldChg>
      <pc:sldChg chg="del">
        <pc:chgData name="mustafa kandırmaz" userId="f6caac9100db6c11" providerId="LiveId" clId="{865C7D3C-CD27-4E1D-BEEA-4007CACBD639}" dt="2024-05-11T14:07:27.969" v="0" actId="47"/>
        <pc:sldMkLst>
          <pc:docMk/>
          <pc:sldMk cId="1064498303" sldId="1018"/>
        </pc:sldMkLst>
      </pc:sldChg>
      <pc:sldChg chg="del">
        <pc:chgData name="mustafa kandırmaz" userId="f6caac9100db6c11" providerId="LiveId" clId="{865C7D3C-CD27-4E1D-BEEA-4007CACBD639}" dt="2024-05-11T14:07:27.969" v="0" actId="47"/>
        <pc:sldMkLst>
          <pc:docMk/>
          <pc:sldMk cId="2918582245" sldId="1019"/>
        </pc:sldMkLst>
      </pc:sldChg>
      <pc:sldChg chg="del">
        <pc:chgData name="mustafa kandırmaz" userId="f6caac9100db6c11" providerId="LiveId" clId="{865C7D3C-CD27-4E1D-BEEA-4007CACBD639}" dt="2024-05-11T14:07:27.969" v="0" actId="47"/>
        <pc:sldMkLst>
          <pc:docMk/>
          <pc:sldMk cId="2230327163" sldId="1131"/>
        </pc:sldMkLst>
      </pc:sldChg>
      <pc:sldChg chg="del">
        <pc:chgData name="mustafa kandırmaz" userId="f6caac9100db6c11" providerId="LiveId" clId="{865C7D3C-CD27-4E1D-BEEA-4007CACBD639}" dt="2024-05-11T14:07:27.969" v="0" actId="47"/>
        <pc:sldMkLst>
          <pc:docMk/>
          <pc:sldMk cId="3035695633" sldId="11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5"/>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630668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247648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tr-TR">
                <a:latin typeface="Calibri"/>
                <a:ea typeface="Calibri"/>
                <a:cs typeface="Calibri"/>
                <a:sym typeface="Calibri"/>
              </a:rPr>
              <a:pPr algn="r"/>
              <a:t>2</a:t>
            </a:fld>
            <a:endParaRPr>
              <a:latin typeface="Calibri"/>
              <a:ea typeface="Calibri"/>
              <a:cs typeface="Calibri"/>
              <a:sym typeface="Calibri"/>
            </a:endParaRPr>
          </a:p>
        </p:txBody>
      </p:sp>
    </p:spTree>
    <p:extLst>
      <p:ext uri="{BB962C8B-B14F-4D97-AF65-F5344CB8AC3E}">
        <p14:creationId xmlns:p14="http://schemas.microsoft.com/office/powerpoint/2010/main" xmlns="" val="360475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tr-TR">
                <a:latin typeface="Calibri"/>
                <a:ea typeface="Calibri"/>
                <a:cs typeface="Calibri"/>
                <a:sym typeface="Calibri"/>
              </a:rPr>
              <a:pPr algn="r"/>
              <a:t>3</a:t>
            </a:fld>
            <a:endParaRPr>
              <a:latin typeface="Calibri"/>
              <a:ea typeface="Calibri"/>
              <a:cs typeface="Calibri"/>
              <a:sym typeface="Calibri"/>
            </a:endParaRPr>
          </a:p>
        </p:txBody>
      </p:sp>
    </p:spTree>
    <p:extLst>
      <p:ext uri="{BB962C8B-B14F-4D97-AF65-F5344CB8AC3E}">
        <p14:creationId xmlns:p14="http://schemas.microsoft.com/office/powerpoint/2010/main" xmlns="" val="103265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tr-TR">
                <a:latin typeface="Calibri"/>
                <a:ea typeface="Calibri"/>
                <a:cs typeface="Calibri"/>
                <a:sym typeface="Calibri"/>
              </a:rPr>
              <a:pPr algn="r"/>
              <a:t>4</a:t>
            </a:fld>
            <a:endParaRPr>
              <a:latin typeface="Calibri"/>
              <a:ea typeface="Calibri"/>
              <a:cs typeface="Calibri"/>
              <a:sym typeface="Calibri"/>
            </a:endParaRPr>
          </a:p>
        </p:txBody>
      </p:sp>
    </p:spTree>
    <p:extLst>
      <p:ext uri="{BB962C8B-B14F-4D97-AF65-F5344CB8AC3E}">
        <p14:creationId xmlns:p14="http://schemas.microsoft.com/office/powerpoint/2010/main" xmlns="" val="275315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solidFill>
                  <a:srgbClr val="000000"/>
                </a:solidFill>
                <a:latin typeface="Calibri"/>
                <a:ea typeface="Calibri"/>
                <a:cs typeface="Calibri"/>
                <a:sym typeface="Calibri"/>
              </a:rPr>
              <a:pPr marL="0" lvl="0" indent="0" algn="r" rtl="0">
                <a:spcBef>
                  <a:spcPts val="0"/>
                </a:spcBef>
                <a:spcAft>
                  <a:spcPts val="0"/>
                </a:spcAft>
                <a:buNone/>
              </a:pPr>
              <a:t>5</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250024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Başlık Slaydı">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381804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ölüm Üst Bilgisi" type="secHead">
  <p:cSld name="Bölüm Üst Bilgisi">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139943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ki İçerik" type="twoObj">
  <p:cSld name="İki İçerik">
    <p:spTree>
      <p:nvGrpSpPr>
        <p:cNvPr id="1" name="Shape 33"/>
        <p:cNvGrpSpPr/>
        <p:nvPr/>
      </p:nvGrpSpPr>
      <p:grpSpPr>
        <a:xfrm>
          <a:off x="0" y="0"/>
          <a:ext cx="0" cy="0"/>
          <a:chOff x="0" y="0"/>
          <a:chExt cx="0" cy="0"/>
        </a:xfrm>
      </p:grpSpPr>
      <p:sp>
        <p:nvSpPr>
          <p:cNvPr id="34" name="Google Shape;3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121069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rşılaştırma" type="twoTxTwoObj">
  <p:cSld name="Karşılaştırma">
    <p:spTree>
      <p:nvGrpSpPr>
        <p:cNvPr id="1" name="Shape 40"/>
        <p:cNvGrpSpPr/>
        <p:nvPr/>
      </p:nvGrpSpPr>
      <p:grpSpPr>
        <a:xfrm>
          <a:off x="0" y="0"/>
          <a:ext cx="0" cy="0"/>
          <a:chOff x="0" y="0"/>
          <a:chExt cx="0" cy="0"/>
        </a:xfrm>
      </p:grpSpPr>
      <p:sp>
        <p:nvSpPr>
          <p:cNvPr id="41" name="Google Shape;41;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56435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alnızca Başlık" type="titleOnly">
  <p:cSld name="Yalnızca Başlık">
    <p:spTree>
      <p:nvGrpSpPr>
        <p:cNvPr id="1" name="Shape 49"/>
        <p:cNvGrpSpPr/>
        <p:nvPr/>
      </p:nvGrpSpPr>
      <p:grpSpPr>
        <a:xfrm>
          <a:off x="0" y="0"/>
          <a:ext cx="0" cy="0"/>
          <a:chOff x="0" y="0"/>
          <a:chExt cx="0" cy="0"/>
        </a:xfrm>
      </p:grpSpPr>
      <p:sp>
        <p:nvSpPr>
          <p:cNvPr id="50" name="Google Shape;5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16485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ş" type="blank">
  <p:cSld name="Boş">
    <p:spTree>
      <p:nvGrpSpPr>
        <p:cNvPr id="1" name="Shape 54"/>
        <p:cNvGrpSpPr/>
        <p:nvPr/>
      </p:nvGrpSpPr>
      <p:grpSpPr>
        <a:xfrm>
          <a:off x="0" y="0"/>
          <a:ext cx="0" cy="0"/>
          <a:chOff x="0" y="0"/>
          <a:chExt cx="0" cy="0"/>
        </a:xfrm>
      </p:grpSpPr>
      <p:sp>
        <p:nvSpPr>
          <p:cNvPr id="55" name="Google Shape;5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5075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Resim" type="picTx">
  <p:cSld name="Başlıklı Resim">
    <p:spTree>
      <p:nvGrpSpPr>
        <p:cNvPr id="1" name="Shape 65"/>
        <p:cNvGrpSpPr/>
        <p:nvPr/>
      </p:nvGrpSpPr>
      <p:grpSpPr>
        <a:xfrm>
          <a:off x="0" y="0"/>
          <a:ext cx="0" cy="0"/>
          <a:chOff x="0" y="0"/>
          <a:chExt cx="0" cy="0"/>
        </a:xfrm>
      </p:grpSpPr>
      <p:sp>
        <p:nvSpPr>
          <p:cNvPr id="66" name="Google Shape;66;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1"/>
          <p:cNvSpPr>
            <a:spLocks noGrp="1"/>
          </p:cNvSpPr>
          <p:nvPr>
            <p:ph type="pic" idx="2"/>
          </p:nvPr>
        </p:nvSpPr>
        <p:spPr>
          <a:xfrm>
            <a:off x="5183188" y="987425"/>
            <a:ext cx="6172200" cy="4873625"/>
          </a:xfrm>
          <a:prstGeom prst="rect">
            <a:avLst/>
          </a:prstGeom>
          <a:noFill/>
          <a:ln>
            <a:noFill/>
          </a:ln>
        </p:spPr>
      </p:sp>
      <p:sp>
        <p:nvSpPr>
          <p:cNvPr id="68" name="Google Shape;68;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55225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 ve Dikey Metin" type="vertTx">
  <p:cSld name="Başlık ve Dikey Metin">
    <p:spTree>
      <p:nvGrpSpPr>
        <p:cNvPr id="1" name="Shape 72"/>
        <p:cNvGrpSpPr/>
        <p:nvPr/>
      </p:nvGrpSpPr>
      <p:grpSpPr>
        <a:xfrm>
          <a:off x="0" y="0"/>
          <a:ext cx="0" cy="0"/>
          <a:chOff x="0" y="0"/>
          <a:chExt cx="0" cy="0"/>
        </a:xfrm>
      </p:grpSpPr>
      <p:sp>
        <p:nvSpPr>
          <p:cNvPr id="73" name="Google Shape;7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354253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Dikey Başlık ve Metin">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1231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4135067"/>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4"/>
        <p:cNvGrpSpPr/>
        <p:nvPr/>
      </p:nvGrpSpPr>
      <p:grpSpPr>
        <a:xfrm>
          <a:off x="0" y="0"/>
          <a:ext cx="0" cy="0"/>
          <a:chOff x="0" y="0"/>
          <a:chExt cx="0" cy="0"/>
        </a:xfrm>
      </p:grpSpPr>
      <p:sp>
        <p:nvSpPr>
          <p:cNvPr id="9" name="Google Shape;95;p2"/>
          <p:cNvSpPr txBox="1"/>
          <p:nvPr/>
        </p:nvSpPr>
        <p:spPr>
          <a:xfrm>
            <a:off x="1560792" y="520005"/>
            <a:ext cx="5608565" cy="369291"/>
          </a:xfrm>
          <a:prstGeom prst="rect">
            <a:avLst/>
          </a:prstGeom>
          <a:noFill/>
          <a:ln>
            <a:noFill/>
          </a:ln>
        </p:spPr>
        <p:txBody>
          <a:bodyPr spcFirstLastPara="1" wrap="square" lIns="91425" tIns="45700" rIns="91425" bIns="45700" anchor="t" anchorCtr="0">
            <a:spAutoFit/>
          </a:bodyPr>
          <a:lstStyle/>
          <a:p>
            <a:pPr>
              <a:buClr>
                <a:srgbClr val="FFFFFF"/>
              </a:buClr>
              <a:buSzPts val="1800"/>
            </a:pPr>
            <a:r>
              <a:rPr lang="tr-TR" sz="1800" b="1" dirty="0" smtClean="0">
                <a:solidFill>
                  <a:srgbClr val="FFFFFF"/>
                </a:solidFill>
                <a:latin typeface="Calibri"/>
                <a:cs typeface="Calibri"/>
                <a:sym typeface="Calibri"/>
              </a:rPr>
              <a:t>TYYM MODELİNE GÖRE DEĞİŞEN ROLLER VE GÖREVLER</a:t>
            </a:r>
            <a:endParaRPr lang="tr-TR" sz="1800" b="1" dirty="0">
              <a:solidFill>
                <a:srgbClr val="FFC000"/>
              </a:solidFill>
            </a:endParaRPr>
          </a:p>
        </p:txBody>
      </p:sp>
      <p:pic>
        <p:nvPicPr>
          <p:cNvPr id="3" name="Resim 2" descr="üçgen, simge, sembol, yaratıcılık içeren bir resim&#10;&#10;Açıklama otomatik olarak oluşturuldu">
            <a:hlinkClick r:id="" action="ppaction://hlinkshowjump?jump=nextslide"/>
            <a:extLst>
              <a:ext uri="{FF2B5EF4-FFF2-40B4-BE49-F238E27FC236}">
                <a16:creationId xmlns="" xmlns:a16="http://schemas.microsoft.com/office/drawing/2014/main" id="{9B1ED197-7D0B-43DE-C318-DBE6514EB6E4}"/>
              </a:ext>
            </a:extLst>
          </p:cNvPr>
          <p:cNvPicPr>
            <a:picLocks noChangeAspect="1"/>
          </p:cNvPicPr>
          <p:nvPr/>
        </p:nvPicPr>
        <p:blipFill>
          <a:blip r:embed="rId4"/>
          <a:stretch>
            <a:fillRect/>
          </a:stretch>
        </p:blipFill>
        <p:spPr>
          <a:xfrm>
            <a:off x="11785837" y="5287369"/>
            <a:ext cx="335281" cy="316993"/>
          </a:xfrm>
          <a:prstGeom prst="rect">
            <a:avLst/>
          </a:prstGeom>
          <a:ln>
            <a:noFill/>
          </a:ln>
          <a:effectLst>
            <a:outerShdw blurRad="50800" dist="38100" dir="2700000" algn="tl" rotWithShape="0">
              <a:prstClr val="black">
                <a:alpha val="40000"/>
              </a:prstClr>
            </a:outerShdw>
          </a:effectLst>
        </p:spPr>
      </p:pic>
      <p:pic>
        <p:nvPicPr>
          <p:cNvPr id="4" name="Resim 3">
            <a:hlinkClick r:id="" action="ppaction://noaction"/>
            <a:extLst>
              <a:ext uri="{FF2B5EF4-FFF2-40B4-BE49-F238E27FC236}">
                <a16:creationId xmlns="" xmlns:a16="http://schemas.microsoft.com/office/drawing/2014/main" id="{A966161C-8352-6D7D-B575-663217F80871}"/>
              </a:ext>
            </a:extLst>
          </p:cNvPr>
          <p:cNvPicPr>
            <a:picLocks noChangeAspect="1"/>
          </p:cNvPicPr>
          <p:nvPr/>
        </p:nvPicPr>
        <p:blipFill>
          <a:blip r:embed="rId5"/>
          <a:stretch>
            <a:fillRect/>
          </a:stretch>
        </p:blipFill>
        <p:spPr>
          <a:xfrm>
            <a:off x="11665040" y="6322032"/>
            <a:ext cx="526960" cy="535968"/>
          </a:xfrm>
          <a:prstGeom prst="rect">
            <a:avLst/>
          </a:prstGeom>
        </p:spPr>
      </p:pic>
      <p:sp>
        <p:nvSpPr>
          <p:cNvPr id="5" name="Dikdörtgen 4"/>
          <p:cNvSpPr/>
          <p:nvPr/>
        </p:nvSpPr>
        <p:spPr>
          <a:xfrm>
            <a:off x="461181" y="1578720"/>
            <a:ext cx="11324656" cy="4508927"/>
          </a:xfrm>
          <a:prstGeom prst="rect">
            <a:avLst/>
          </a:prstGeom>
        </p:spPr>
        <p:txBody>
          <a:bodyPr wrap="square">
            <a:spAutoFit/>
          </a:bodyPr>
          <a:lstStyle/>
          <a:p>
            <a:pPr marL="342900" lvl="0" indent="-342900" algn="just">
              <a:lnSpc>
                <a:spcPct val="150000"/>
              </a:lnSpc>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tr-TR" dirty="0"/>
              <a:t>Öğrenciler temel sorumluluğun kendisinde olduğunu kabul ederek eğitim öğretim süreçlerine aktif olarak katılması gerektiği bilincinde olmalıdır.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Öğrenci maarif öğretim programında yer alan becerileri ve değerlerin ne olduğu konusunda bilgi edinerek okul içi ve okul dışında bu hedeflere uygun bireysel öğrenme yolları geliştirmelidir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Öğrenciler, öğretim programında yer alan millî ve manevi değerlerin toplumsal sorumlulukla nasıl ilişkilendiğini anlayarak topluma faydalı bireyler olma yolumda kendini geliştirmelidir.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Öğrenciler, becerilerini geliştirmek ve bir sonraki nesle aktarma amacı ile akranlarıyla iş birliği yapmanın önemimi yaşayarak kavramalıdır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Öğrenciler, öz değerlendirme, akran değerlendirme ve grup değerlendirmesi yoluyla kendi ve arkadaşlarının çalışmalarını değerlendirmek üzere değerlendirme sürecine etkin şekilde katılmalıdır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Öğrenciler, bilişsel ve davranışsal beceri gelişimlerini desteklemek amacıyla güvenli teknolojik araçları ve kaynakları etkin bir şekilde kullanmalıdır.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Öğrenciler, öğrendikleri bilgi ve becerileri gerçek hayatta karşılaştıkları zorlukların üstesinden gelmek ve topluma faydalı milli ve manevi değerlerine bağlı birey olmak için pratik yapma konusunda çaba göstermelidir. </a:t>
            </a:r>
          </a:p>
        </p:txBody>
      </p:sp>
      <p:sp>
        <p:nvSpPr>
          <p:cNvPr id="7" name="Dikdörtgen 6"/>
          <p:cNvSpPr/>
          <p:nvPr/>
        </p:nvSpPr>
        <p:spPr>
          <a:xfrm>
            <a:off x="1289188" y="1270943"/>
            <a:ext cx="2676129" cy="307777"/>
          </a:xfrm>
          <a:prstGeom prst="rect">
            <a:avLst/>
          </a:prstGeom>
          <a:solidFill>
            <a:srgbClr val="92D050"/>
          </a:solidFill>
        </p:spPr>
        <p:txBody>
          <a:bodyPr wrap="square">
            <a:spAutoFit/>
          </a:bodyPr>
          <a:lstStyle/>
          <a:p>
            <a:pPr algn="ctr"/>
            <a:r>
              <a:rPr lang="tr-TR" b="1" dirty="0" smtClean="0"/>
              <a:t>ÖĞRECİLERİN  ROLLERİ</a:t>
            </a:r>
            <a:endParaRPr lang="tr-TR" b="1" dirty="0"/>
          </a:p>
        </p:txBody>
      </p:sp>
    </p:spTree>
    <p:extLst>
      <p:ext uri="{BB962C8B-B14F-4D97-AF65-F5344CB8AC3E}">
        <p14:creationId xmlns:p14="http://schemas.microsoft.com/office/powerpoint/2010/main" xmlns="" val="422206962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4"/>
        <p:cNvGrpSpPr/>
        <p:nvPr/>
      </p:nvGrpSpPr>
      <p:grpSpPr>
        <a:xfrm>
          <a:off x="0" y="0"/>
          <a:ext cx="0" cy="0"/>
          <a:chOff x="0" y="0"/>
          <a:chExt cx="0" cy="0"/>
        </a:xfrm>
      </p:grpSpPr>
      <p:sp>
        <p:nvSpPr>
          <p:cNvPr id="9" name="Google Shape;95;p2"/>
          <p:cNvSpPr txBox="1"/>
          <p:nvPr/>
        </p:nvSpPr>
        <p:spPr>
          <a:xfrm>
            <a:off x="1560792" y="520005"/>
            <a:ext cx="5608565" cy="369291"/>
          </a:xfrm>
          <a:prstGeom prst="rect">
            <a:avLst/>
          </a:prstGeom>
          <a:noFill/>
          <a:ln>
            <a:noFill/>
          </a:ln>
        </p:spPr>
        <p:txBody>
          <a:bodyPr spcFirstLastPara="1" wrap="square" lIns="91425" tIns="45700" rIns="91425" bIns="45700" anchor="t" anchorCtr="0">
            <a:spAutoFit/>
          </a:bodyPr>
          <a:lstStyle/>
          <a:p>
            <a:pPr>
              <a:buClr>
                <a:srgbClr val="FFFFFF"/>
              </a:buClr>
              <a:buSzPts val="1800"/>
            </a:pPr>
            <a:r>
              <a:rPr lang="tr-TR" sz="1800" b="1" dirty="0" smtClean="0">
                <a:solidFill>
                  <a:srgbClr val="FFFFFF"/>
                </a:solidFill>
                <a:latin typeface="Calibri"/>
                <a:cs typeface="Calibri"/>
                <a:sym typeface="Calibri"/>
              </a:rPr>
              <a:t>TYYM MODELİNE GÖRE DEĞİŞEN ROLLER VE GÖREVLER</a:t>
            </a:r>
            <a:endParaRPr lang="tr-TR" sz="1800" b="1" dirty="0">
              <a:solidFill>
                <a:srgbClr val="FFC000"/>
              </a:solidFill>
            </a:endParaRPr>
          </a:p>
        </p:txBody>
      </p:sp>
      <p:pic>
        <p:nvPicPr>
          <p:cNvPr id="3" name="Resim 2" descr="üçgen, simge, sembol, yaratıcılık içeren bir resim&#10;&#10;Açıklama otomatik olarak oluşturuldu">
            <a:hlinkClick r:id="" action="ppaction://hlinkshowjump?jump=nextslide"/>
            <a:extLst>
              <a:ext uri="{FF2B5EF4-FFF2-40B4-BE49-F238E27FC236}">
                <a16:creationId xmlns="" xmlns:a16="http://schemas.microsoft.com/office/drawing/2014/main" id="{9B1ED197-7D0B-43DE-C318-DBE6514EB6E4}"/>
              </a:ext>
            </a:extLst>
          </p:cNvPr>
          <p:cNvPicPr>
            <a:picLocks noChangeAspect="1"/>
          </p:cNvPicPr>
          <p:nvPr/>
        </p:nvPicPr>
        <p:blipFill>
          <a:blip r:embed="rId4"/>
          <a:stretch>
            <a:fillRect/>
          </a:stretch>
        </p:blipFill>
        <p:spPr>
          <a:xfrm>
            <a:off x="11785837" y="5287369"/>
            <a:ext cx="335281" cy="316993"/>
          </a:xfrm>
          <a:prstGeom prst="rect">
            <a:avLst/>
          </a:prstGeom>
          <a:ln>
            <a:noFill/>
          </a:ln>
          <a:effectLst>
            <a:outerShdw blurRad="50800" dist="38100" dir="2700000" algn="tl" rotWithShape="0">
              <a:prstClr val="black">
                <a:alpha val="40000"/>
              </a:prstClr>
            </a:outerShdw>
          </a:effectLst>
        </p:spPr>
      </p:pic>
      <p:pic>
        <p:nvPicPr>
          <p:cNvPr id="4" name="Resim 3">
            <a:hlinkClick r:id="" action="ppaction://noaction"/>
            <a:extLst>
              <a:ext uri="{FF2B5EF4-FFF2-40B4-BE49-F238E27FC236}">
                <a16:creationId xmlns="" xmlns:a16="http://schemas.microsoft.com/office/drawing/2014/main" id="{A966161C-8352-6D7D-B575-663217F80871}"/>
              </a:ext>
            </a:extLst>
          </p:cNvPr>
          <p:cNvPicPr>
            <a:picLocks noChangeAspect="1"/>
          </p:cNvPicPr>
          <p:nvPr/>
        </p:nvPicPr>
        <p:blipFill>
          <a:blip r:embed="rId5"/>
          <a:stretch>
            <a:fillRect/>
          </a:stretch>
        </p:blipFill>
        <p:spPr>
          <a:xfrm>
            <a:off x="11665040" y="6322032"/>
            <a:ext cx="526960" cy="535968"/>
          </a:xfrm>
          <a:prstGeom prst="rect">
            <a:avLst/>
          </a:prstGeom>
        </p:spPr>
      </p:pic>
      <p:sp>
        <p:nvSpPr>
          <p:cNvPr id="5" name="Dikdörtgen 4"/>
          <p:cNvSpPr/>
          <p:nvPr/>
        </p:nvSpPr>
        <p:spPr>
          <a:xfrm>
            <a:off x="184631" y="1578720"/>
            <a:ext cx="11743889" cy="5262979"/>
          </a:xfrm>
          <a:prstGeom prst="rect">
            <a:avLst/>
          </a:prstGeom>
        </p:spPr>
        <p:txBody>
          <a:bodyPr wrap="square">
            <a:spAutoFit/>
          </a:bodyPr>
          <a:lstStyle/>
          <a:p>
            <a:pPr marL="285750" lvl="0" indent="-285750">
              <a:buFont typeface="Arial" panose="020B0604020202020204" pitchFamily="34" charset="0"/>
              <a:buChar char="•"/>
            </a:pPr>
            <a:r>
              <a:rPr lang="tr-TR" dirty="0"/>
              <a:t>Veliler okulda uygulanan bütüncül programın amaçlarını anlamaya çaba sarf ederek çocuklarının gelişimini takip etmeye yönelik sorumluluk üstlenmelidir. Çocuklarının öğrenme süreçlerinin yalnızca öğretmenlerle sınırlı olmadığını, çocukların kendi sorumluluklarını üstlenmelerinin önemini de göz önünde bulundurmalıdırlar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Çocuğun fiziksel, zihinsel ve duygusal gelişim dönemleri hakkında bilimsel ve güncel kaynaklardan bilgi edinmelidir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Her çocuğun bireysel, kendine özgü farklılıkları olduğunu unutmayarak çocuğunun yeteneklerini ve ilgi alanlarını desteklemelidir.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Veliler çocuklarının okul sürecinde yaşadıkları sorunlarda açık ve destekleyici bir iletişim kurarak onların duygu ve düşüncelerini anlamaya çalışmalı ve kendilerini ifade etmelerine izin vermelidir.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Veliler öğrencilerin okulda kazandıkları becerileri günlük yaşamda kullanmaları konusunda destekleyici olmalı ve çocuklarının verilen görevleri yerine getirmelerini sağlayacak ortamlar oluşturmalıdırlar.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Veliler okulda öğrencilere kazandırılan beceri ve değerleri pekiştirmek ve rol model olmak için okulun düzenlediği etkinliklere katılım sağlamalıdır.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Veliler okulların öğrencileri sadece eğitim-öğretime değil aynı zamanda hayata hazırlama işlevinin önemli olduğuna inanmalı ve bu konuda öğretmenleri desteklemelidirler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smtClean="0"/>
              <a:t>Okul </a:t>
            </a:r>
            <a:r>
              <a:rPr lang="tr-TR" dirty="0"/>
              <a:t>aile birlikleri, okul yöneticileri ile iş birliği yaparak, programın hedeflerine uygun bir şekilde okulun yönetilmesine destek sağlamalıdır</a:t>
            </a:r>
            <a:r>
              <a:rPr lang="tr-TR" dirty="0" smtClean="0"/>
              <a:t>.</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Veliler çocuğunun yeni şeyler öğrenmesi ve denemesi için teşvik ederek yeniliklere açık olmalıdır. Onların yeni şeyler deneme ve hata yapma konusunda cesur olmalarına fırsat vermelidir.</a:t>
            </a:r>
          </a:p>
        </p:txBody>
      </p:sp>
      <p:sp>
        <p:nvSpPr>
          <p:cNvPr id="7" name="Dikdörtgen 6"/>
          <p:cNvSpPr/>
          <p:nvPr/>
        </p:nvSpPr>
        <p:spPr>
          <a:xfrm>
            <a:off x="1289188" y="1270943"/>
            <a:ext cx="2676129" cy="307777"/>
          </a:xfrm>
          <a:prstGeom prst="rect">
            <a:avLst/>
          </a:prstGeom>
          <a:solidFill>
            <a:schemeClr val="accent2">
              <a:lumMod val="40000"/>
              <a:lumOff val="60000"/>
            </a:schemeClr>
          </a:solidFill>
        </p:spPr>
        <p:txBody>
          <a:bodyPr wrap="square">
            <a:spAutoFit/>
          </a:bodyPr>
          <a:lstStyle/>
          <a:p>
            <a:pPr algn="ctr"/>
            <a:r>
              <a:rPr lang="tr-TR" b="1" dirty="0" smtClean="0"/>
              <a:t>VELİLERİN  ROLLERİ</a:t>
            </a:r>
            <a:endParaRPr lang="tr-TR" b="1" dirty="0"/>
          </a:p>
        </p:txBody>
      </p:sp>
    </p:spTree>
    <p:extLst>
      <p:ext uri="{BB962C8B-B14F-4D97-AF65-F5344CB8AC3E}">
        <p14:creationId xmlns:p14="http://schemas.microsoft.com/office/powerpoint/2010/main" xmlns="" val="368331717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4"/>
        <p:cNvGrpSpPr/>
        <p:nvPr/>
      </p:nvGrpSpPr>
      <p:grpSpPr>
        <a:xfrm>
          <a:off x="0" y="0"/>
          <a:ext cx="0" cy="0"/>
          <a:chOff x="0" y="0"/>
          <a:chExt cx="0" cy="0"/>
        </a:xfrm>
      </p:grpSpPr>
      <p:sp>
        <p:nvSpPr>
          <p:cNvPr id="9" name="Google Shape;95;p2"/>
          <p:cNvSpPr txBox="1"/>
          <p:nvPr/>
        </p:nvSpPr>
        <p:spPr>
          <a:xfrm>
            <a:off x="1560792" y="520005"/>
            <a:ext cx="5608565" cy="369291"/>
          </a:xfrm>
          <a:prstGeom prst="rect">
            <a:avLst/>
          </a:prstGeom>
          <a:noFill/>
          <a:ln>
            <a:noFill/>
          </a:ln>
        </p:spPr>
        <p:txBody>
          <a:bodyPr spcFirstLastPara="1" wrap="square" lIns="91425" tIns="45700" rIns="91425" bIns="45700" anchor="t" anchorCtr="0">
            <a:spAutoFit/>
          </a:bodyPr>
          <a:lstStyle/>
          <a:p>
            <a:pPr>
              <a:buClr>
                <a:srgbClr val="FFFFFF"/>
              </a:buClr>
              <a:buSzPts val="1800"/>
            </a:pPr>
            <a:r>
              <a:rPr lang="tr-TR" sz="1800" b="1" dirty="0" smtClean="0">
                <a:solidFill>
                  <a:srgbClr val="FFFFFF"/>
                </a:solidFill>
                <a:latin typeface="Calibri"/>
                <a:cs typeface="Calibri"/>
                <a:sym typeface="Calibri"/>
              </a:rPr>
              <a:t>TYYM MODELİNE GÖRE DEĞİŞEN ROLLER VE GÖREVLER</a:t>
            </a:r>
            <a:endParaRPr lang="tr-TR" sz="1800" b="1" dirty="0">
              <a:solidFill>
                <a:srgbClr val="FFC000"/>
              </a:solidFill>
            </a:endParaRPr>
          </a:p>
        </p:txBody>
      </p:sp>
      <p:pic>
        <p:nvPicPr>
          <p:cNvPr id="3" name="Resim 2" descr="üçgen, simge, sembol, yaratıcılık içeren bir resim&#10;&#10;Açıklama otomatik olarak oluşturuldu">
            <a:hlinkClick r:id="" action="ppaction://hlinkshowjump?jump=nextslide"/>
            <a:extLst>
              <a:ext uri="{FF2B5EF4-FFF2-40B4-BE49-F238E27FC236}">
                <a16:creationId xmlns="" xmlns:a16="http://schemas.microsoft.com/office/drawing/2014/main" id="{9B1ED197-7D0B-43DE-C318-DBE6514EB6E4}"/>
              </a:ext>
            </a:extLst>
          </p:cNvPr>
          <p:cNvPicPr>
            <a:picLocks noChangeAspect="1"/>
          </p:cNvPicPr>
          <p:nvPr/>
        </p:nvPicPr>
        <p:blipFill>
          <a:blip r:embed="rId4"/>
          <a:stretch>
            <a:fillRect/>
          </a:stretch>
        </p:blipFill>
        <p:spPr>
          <a:xfrm>
            <a:off x="11785837" y="5287369"/>
            <a:ext cx="335281" cy="316993"/>
          </a:xfrm>
          <a:prstGeom prst="rect">
            <a:avLst/>
          </a:prstGeom>
          <a:ln>
            <a:noFill/>
          </a:ln>
          <a:effectLst>
            <a:outerShdw blurRad="50800" dist="38100" dir="2700000" algn="tl" rotWithShape="0">
              <a:prstClr val="black">
                <a:alpha val="40000"/>
              </a:prstClr>
            </a:outerShdw>
          </a:effectLst>
        </p:spPr>
      </p:pic>
      <p:pic>
        <p:nvPicPr>
          <p:cNvPr id="4" name="Resim 3">
            <a:hlinkClick r:id="" action="ppaction://noaction"/>
            <a:extLst>
              <a:ext uri="{FF2B5EF4-FFF2-40B4-BE49-F238E27FC236}">
                <a16:creationId xmlns="" xmlns:a16="http://schemas.microsoft.com/office/drawing/2014/main" id="{A966161C-8352-6D7D-B575-663217F80871}"/>
              </a:ext>
            </a:extLst>
          </p:cNvPr>
          <p:cNvPicPr>
            <a:picLocks noChangeAspect="1"/>
          </p:cNvPicPr>
          <p:nvPr/>
        </p:nvPicPr>
        <p:blipFill>
          <a:blip r:embed="rId5"/>
          <a:stretch>
            <a:fillRect/>
          </a:stretch>
        </p:blipFill>
        <p:spPr>
          <a:xfrm>
            <a:off x="11665040" y="6322032"/>
            <a:ext cx="526960" cy="535968"/>
          </a:xfrm>
          <a:prstGeom prst="rect">
            <a:avLst/>
          </a:prstGeom>
        </p:spPr>
      </p:pic>
      <p:sp>
        <p:nvSpPr>
          <p:cNvPr id="5" name="Dikdörtgen 4"/>
          <p:cNvSpPr/>
          <p:nvPr/>
        </p:nvSpPr>
        <p:spPr>
          <a:xfrm>
            <a:off x="363920" y="2286548"/>
            <a:ext cx="11040351" cy="3970318"/>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tr-TR" dirty="0">
                <a:latin typeface="Times New Roman" panose="02020603050405020304" pitchFamily="18" charset="0"/>
                <a:ea typeface="Times New Roman" panose="02020603050405020304" pitchFamily="18" charset="0"/>
                <a:cs typeface="Times New Roman" panose="02020603050405020304" pitchFamily="18" charset="0"/>
              </a:rPr>
              <a:t>Öğrencilerin becerileri kazanmalarına (özellikle sosyal-duygusal öğrenme becerileri, okuryazarlık becerileri ve eğilimler) aileler doğrudan etki etmektedir Aileler;  öğrencilerin okulda kazandıkları becerileri günlük yaşamda kullanmaları konusunda destekleyici olmalı ve çocuklarının verilen görevleri yerine getirmelerini sağlayacak ortamlar oluşturmalıdırlar. </a:t>
            </a:r>
            <a:endParaRPr lang="tr-T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tr-TR" dirty="0">
                <a:latin typeface="Times New Roman" panose="02020603050405020304" pitchFamily="18" charset="0"/>
                <a:ea typeface="Times New Roman" panose="02020603050405020304" pitchFamily="18" charset="0"/>
                <a:cs typeface="Times New Roman" panose="02020603050405020304" pitchFamily="18" charset="0"/>
              </a:rPr>
              <a:t>Öğretmenler öğrencilere beceri ve değerleri kazandırmak için aileler ile ortak etkinlikler planlayabilir. Ailelerin, bu tür okul etkinliklerine katılımı açısından önemlidir</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50000"/>
              </a:lnSpc>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tr-TR" dirty="0">
                <a:latin typeface="Times New Roman" panose="02020603050405020304" pitchFamily="18" charset="0"/>
                <a:ea typeface="Times New Roman" panose="02020603050405020304" pitchFamily="18" charset="0"/>
                <a:cs typeface="Times New Roman" panose="02020603050405020304" pitchFamily="18" charset="0"/>
              </a:rPr>
              <a:t>Aileleri kaygılandıran temel konulardan biri çocuklarının sınav başarılarıdır. Aileler; okulların öğrencileri sadece üst öğrenime değil aynı zamanda hayata hazırlama işlevinin önemli olduğuna inanmalı ve bu konuda öğretmenleri desteklemelidirler</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50000"/>
              </a:lnSpc>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tr-TR" dirty="0">
                <a:latin typeface="Times New Roman" panose="02020603050405020304" pitchFamily="18" charset="0"/>
                <a:ea typeface="Times New Roman" panose="02020603050405020304" pitchFamily="18" charset="0"/>
                <a:cs typeface="Times New Roman" panose="02020603050405020304" pitchFamily="18" charset="0"/>
              </a:rPr>
              <a:t>Aileler; okulda yürütülen öğretim programının çocukları üzerindeki etkilerini yakından takip ederek çocuklarının ilgi ve yeteneklerini daha iyi tanımaları ve uygun geri bildirimlerle bu sürece destekleyici katkı yapmaları beklenir.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1053798" y="1578761"/>
            <a:ext cx="2676129" cy="307777"/>
          </a:xfrm>
          <a:prstGeom prst="rect">
            <a:avLst/>
          </a:prstGeom>
          <a:solidFill>
            <a:schemeClr val="accent2">
              <a:lumMod val="40000"/>
              <a:lumOff val="60000"/>
            </a:schemeClr>
          </a:solidFill>
        </p:spPr>
        <p:txBody>
          <a:bodyPr wrap="square">
            <a:spAutoFit/>
          </a:bodyPr>
          <a:lstStyle/>
          <a:p>
            <a:pPr algn="ctr"/>
            <a:r>
              <a:rPr lang="tr-TR" b="1" dirty="0" smtClean="0"/>
              <a:t>VELİLERİN  ROLLERİ</a:t>
            </a:r>
            <a:endParaRPr lang="tr-TR" b="1" dirty="0"/>
          </a:p>
        </p:txBody>
      </p:sp>
    </p:spTree>
    <p:extLst>
      <p:ext uri="{BB962C8B-B14F-4D97-AF65-F5344CB8AC3E}">
        <p14:creationId xmlns:p14="http://schemas.microsoft.com/office/powerpoint/2010/main" xmlns="" val="168793157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4"/>
        <p:cNvGrpSpPr/>
        <p:nvPr/>
      </p:nvGrpSpPr>
      <p:grpSpPr>
        <a:xfrm>
          <a:off x="0" y="0"/>
          <a:ext cx="0" cy="0"/>
          <a:chOff x="0" y="0"/>
          <a:chExt cx="0" cy="0"/>
        </a:xfrm>
      </p:grpSpPr>
      <p:sp>
        <p:nvSpPr>
          <p:cNvPr id="2" name="Dikdörtgen 1"/>
          <p:cNvSpPr/>
          <p:nvPr/>
        </p:nvSpPr>
        <p:spPr>
          <a:xfrm>
            <a:off x="7481453" y="4581236"/>
            <a:ext cx="3251201" cy="8959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FFFF"/>
                </a:solidFill>
                <a:latin typeface="Calibri"/>
                <a:cs typeface="Calibri"/>
                <a:sym typeface="Calibri"/>
              </a:rPr>
              <a:t>TEŞEKKÜRLER</a:t>
            </a:r>
            <a:endParaRPr lang="tr-TR" sz="2000" dirty="0"/>
          </a:p>
        </p:txBody>
      </p:sp>
    </p:spTree>
    <p:extLst>
      <p:ext uri="{BB962C8B-B14F-4D97-AF65-F5344CB8AC3E}">
        <p14:creationId xmlns:p14="http://schemas.microsoft.com/office/powerpoint/2010/main" xmlns="" val="34198468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
</file>

<file path=ppt/theme/theme1.xml><?xml version="1.0" encoding="utf-8"?>
<a:theme xmlns:a="http://schemas.openxmlformats.org/drawingml/2006/main" name="1_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8210</TotalTime>
  <Words>515</Words>
  <Application>Microsoft Office PowerPoint</Application>
  <PresentationFormat>Özel</PresentationFormat>
  <Paragraphs>50</Paragraphs>
  <Slides>5</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Arial</vt:lpstr>
      <vt:lpstr>Calibri</vt:lpstr>
      <vt:lpstr>Times New Roman</vt:lpstr>
      <vt:lpstr>Symbol</vt:lpstr>
      <vt:lpstr>1_Office Teması</vt:lpstr>
      <vt:lpstr>Slayt 1</vt:lpstr>
      <vt:lpstr>Slayt 2</vt:lpstr>
      <vt:lpstr>Slayt 3</vt:lpstr>
      <vt:lpstr>Slayt 4</vt:lpstr>
      <vt:lpstr>Slayt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ESIN ÖZGENÇ</dc:creator>
  <cp:lastModifiedBy>USER</cp:lastModifiedBy>
  <cp:revision>934</cp:revision>
  <cp:lastPrinted>2024-05-08T13:49:59Z</cp:lastPrinted>
  <dcterms:created xsi:type="dcterms:W3CDTF">2023-04-28T11:42:04Z</dcterms:created>
  <dcterms:modified xsi:type="dcterms:W3CDTF">2024-08-23T08:46:29Z</dcterms:modified>
</cp:coreProperties>
</file>